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7559675" cy="106918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042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3;n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260475" y="801688"/>
            <a:ext cx="5040313" cy="4010025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Google Shape;4;n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98639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914400" lvl="1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371600" lvl="2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828800" lvl="3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286000" lvl="4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59;p1:notes"/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pt-BR" altLang="pt-BR" sz="1100" dirty="0" smtClean="0">
              <a:latin typeface="Arial" charset="0"/>
              <a:cs typeface="Arial" charset="0"/>
            </a:endParaRPr>
          </a:p>
        </p:txBody>
      </p:sp>
      <p:sp>
        <p:nvSpPr>
          <p:cNvPr id="16387" name="Google Shape;60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276475" y="801688"/>
            <a:ext cx="3008313" cy="4010025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7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983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3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4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0460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3"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4"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5"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6"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784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6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98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2729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010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subTitle" idx="1"/>
          </p:nvPr>
        </p:nvSpPr>
        <p:spPr>
          <a:xfrm>
            <a:off x="514440" y="2840400"/>
            <a:ext cx="5829120" cy="9086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278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3"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29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3"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8794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title"/>
          </p:nvPr>
        </p:nvSpPr>
        <p:spPr>
          <a:xfrm>
            <a:off x="514440" y="2840400"/>
            <a:ext cx="5829120" cy="1959840"/>
          </a:xfrm>
          <a:prstGeom prst="rect">
            <a:avLst/>
          </a:prstGeom>
          <a:noFill/>
          <a:ln>
            <a:noFill/>
          </a:ln>
        </p:spPr>
        <p:txBody>
          <a:bodyPr spcFirstLastPara="1" lIns="0" tIns="0" rIns="0" b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1"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2"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3"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marL="914400" lvl="1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1371600" lvl="2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814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14350" y="2840038"/>
            <a:ext cx="5829300" cy="196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altLang="pt-BR" smtClean="0">
              <a:sym typeface="Arial" charset="0"/>
            </a:endParaRPr>
          </a:p>
        </p:txBody>
      </p:sp>
      <p:sp>
        <p:nvSpPr>
          <p:cNvPr id="1027" name="Google Shape;7;p1"/>
          <p:cNvSpPr txBox="1">
            <a:spLocks noGrp="1" noChangeArrowheads="1"/>
          </p:cNvSpPr>
          <p:nvPr>
            <p:ph type="dt" idx="10"/>
          </p:nvPr>
        </p:nvSpPr>
        <p:spPr bwMode="auto">
          <a:xfrm>
            <a:off x="342900" y="8475663"/>
            <a:ext cx="160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/>
            </a:lvl1pPr>
          </a:lstStyle>
          <a:p>
            <a:endParaRPr lang="pt-BR" altLang="pt-BR"/>
          </a:p>
        </p:txBody>
      </p:sp>
      <p:sp>
        <p:nvSpPr>
          <p:cNvPr id="1028" name="Google Shape;8;p1"/>
          <p:cNvSpPr txBox="1">
            <a:spLocks noGrp="1" noChangeArrowheads="1"/>
          </p:cNvSpPr>
          <p:nvPr>
            <p:ph type="ftr" idx="11"/>
          </p:nvPr>
        </p:nvSpPr>
        <p:spPr bwMode="auto"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charset="0"/>
              <a:buNone/>
              <a:defRPr sz="1800"/>
            </a:lvl1pPr>
          </a:lstStyle>
          <a:p>
            <a:endParaRPr lang="pt-BR" altLang="pt-BR"/>
          </a:p>
        </p:txBody>
      </p:sp>
      <p:sp>
        <p:nvSpPr>
          <p:cNvPr id="1029" name="Google Shape;9;p1"/>
          <p:cNvSpPr txBox="1">
            <a:spLocks noGrp="1" noChangeArrowheads="1"/>
          </p:cNvSpPr>
          <p:nvPr>
            <p:ph type="sldNum" idx="12"/>
          </p:nvPr>
        </p:nvSpPr>
        <p:spPr bwMode="auto">
          <a:xfrm>
            <a:off x="4914900" y="8475663"/>
            <a:ext cx="16002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Font typeface="Arial" charset="0"/>
              <a:buNone/>
              <a:defRPr sz="1200">
                <a:solidFill>
                  <a:srgbClr val="8B8B8B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fld id="{1622CBAB-517D-4BE1-B1FE-92D110DBBBFD}" type="slidenum">
              <a:rPr lang="pt-BR" altLang="pt-BR"/>
              <a:pPr/>
              <a:t>‹nº›</a:t>
            </a:fld>
            <a:endParaRPr lang="pt-BR" altLang="pt-BR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Times New Roman" pitchFamily="18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Google Shape;64;p14"/>
          <p:cNvSpPr>
            <a:spLocks noChangeArrowheads="1"/>
          </p:cNvSpPr>
          <p:nvPr/>
        </p:nvSpPr>
        <p:spPr bwMode="auto">
          <a:xfrm>
            <a:off x="144463" y="1045950"/>
            <a:ext cx="6551612" cy="25876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pt-BR" sz="1000" b="1" strike="noStrike" spc="-1" dirty="0" smtClean="0">
                <a:solidFill>
                  <a:srgbClr val="FFFFFF"/>
                </a:solidFill>
                <a:latin typeface="Arial"/>
                <a:ea typeface="Verdana"/>
              </a:rPr>
              <a:t>CÓDIGO:</a:t>
            </a:r>
            <a:r>
              <a:rPr lang="pt-BR" altLang="pt-BR" sz="1000" b="1" dirty="0" smtClean="0">
                <a:solidFill>
                  <a:srgbClr val="FFFFFF"/>
                </a:solidFill>
              </a:rPr>
              <a:t> 0000X0        ÁREA: </a:t>
            </a:r>
            <a:r>
              <a:rPr lang="pt-BR" altLang="pt-BR" sz="1000" b="1" dirty="0" err="1" smtClean="0">
                <a:solidFill>
                  <a:srgbClr val="FFFFFF"/>
                </a:solidFill>
              </a:rPr>
              <a:t>Xxxxxx</a:t>
            </a:r>
            <a:endParaRPr lang="pt-BR" altLang="pt-BR" sz="1000" b="1" dirty="0">
              <a:solidFill>
                <a:srgbClr val="FFFFFF"/>
              </a:solidFill>
            </a:endParaRPr>
          </a:p>
        </p:txBody>
      </p:sp>
      <p:sp>
        <p:nvSpPr>
          <p:cNvPr id="15365" name="Google Shape;65;p14"/>
          <p:cNvSpPr>
            <a:spLocks noChangeArrowheads="1"/>
          </p:cNvSpPr>
          <p:nvPr/>
        </p:nvSpPr>
        <p:spPr bwMode="auto">
          <a:xfrm>
            <a:off x="215900" y="1308437"/>
            <a:ext cx="6480175" cy="574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pt-BR" altLang="pt-BR" sz="1500" b="1" dirty="0" smtClean="0"/>
              <a:t>TITULO DO TRABALHO</a:t>
            </a:r>
          </a:p>
          <a:p>
            <a:pPr algn="ctr" eaLnBrk="1" hangingPunct="1"/>
            <a:r>
              <a:rPr lang="pt-BR" altLang="pt-BR" sz="1500" b="1" dirty="0" smtClean="0"/>
              <a:t>(MÁXIMO 2 LINHAS)</a:t>
            </a:r>
            <a:endParaRPr lang="pt-BR" altLang="pt-BR" sz="1500" dirty="0"/>
          </a:p>
        </p:txBody>
      </p:sp>
      <p:sp>
        <p:nvSpPr>
          <p:cNvPr id="15366" name="Google Shape;66;p14"/>
          <p:cNvSpPr>
            <a:spLocks noChangeArrowheads="1"/>
          </p:cNvSpPr>
          <p:nvPr/>
        </p:nvSpPr>
        <p:spPr bwMode="auto">
          <a:xfrm>
            <a:off x="144463" y="2586229"/>
            <a:ext cx="6551612" cy="2861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eaLnBrk="1" hangingPunct="1"/>
            <a:r>
              <a:rPr lang="pt-BR" altLang="pt-BR" sz="1500" b="1" dirty="0"/>
              <a:t>RESUMO</a:t>
            </a:r>
          </a:p>
        </p:txBody>
      </p:sp>
      <p:sp>
        <p:nvSpPr>
          <p:cNvPr id="67" name="Google Shape;67;p14"/>
          <p:cNvSpPr/>
          <p:nvPr/>
        </p:nvSpPr>
        <p:spPr>
          <a:xfrm>
            <a:off x="144463" y="2974074"/>
            <a:ext cx="6551612" cy="5536880"/>
          </a:xfrm>
          <a:prstGeom prst="rect">
            <a:avLst/>
          </a:prstGeom>
          <a:noFill/>
          <a:ln>
            <a:noFill/>
          </a:ln>
        </p:spPr>
        <p:txBody>
          <a:bodyPr spcFirstLastPara="1" lIns="90000" tIns="45000" rIns="90000" bIns="45000"/>
          <a:lstStyle/>
          <a:p>
            <a:pPr algn="just"/>
            <a:r>
              <a:rPr lang="pt-BR" sz="1100" spc="-1" dirty="0">
                <a:ea typeface="Verdana"/>
              </a:rPr>
              <a:t>Texto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 smtClean="0">
                <a:ea typeface="Verdana"/>
              </a:rPr>
              <a:t>texto</a:t>
            </a:r>
            <a:r>
              <a:rPr lang="pt-BR" sz="1100" spc="-1" dirty="0" smtClean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 smtClean="0">
                <a:ea typeface="Verdana"/>
              </a:rPr>
              <a:t>texto</a:t>
            </a:r>
            <a:r>
              <a:rPr lang="pt-BR" sz="1100" spc="-1" dirty="0" smtClean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</a:t>
            </a:r>
            <a:r>
              <a:rPr lang="pt-BR" sz="1100" spc="-1" dirty="0" err="1">
                <a:ea typeface="Verdana"/>
              </a:rPr>
              <a:t>texto</a:t>
            </a:r>
            <a:r>
              <a:rPr lang="pt-BR" sz="1100" spc="-1" dirty="0">
                <a:ea typeface="Verdana"/>
              </a:rPr>
              <a:t> .</a:t>
            </a:r>
          </a:p>
          <a:p>
            <a:pPr algn="just"/>
            <a:endParaRPr lang="pt-BR" sz="1100" spc="-1" dirty="0">
              <a:ea typeface="Verdana"/>
            </a:endParaRPr>
          </a:p>
          <a:p>
            <a:pPr algn="just"/>
            <a:r>
              <a:rPr lang="pt-BR" sz="1100" spc="-1" dirty="0">
                <a:ea typeface="Verdana"/>
              </a:rPr>
              <a:t>Palavras-chave: Texto, texto, texto. </a:t>
            </a:r>
            <a:endParaRPr lang="pt-BR" sz="1100" spc="-1" dirty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1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lang="pt-BR" sz="1100" kern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latin typeface="Arial"/>
              <a:ea typeface="Arial"/>
              <a:cs typeface="Arial"/>
              <a:sym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pPr>
            <a:endParaRPr sz="1000" kern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8" name="Google Shape;68;p14"/>
          <p:cNvSpPr>
            <a:spLocks noChangeArrowheads="1"/>
          </p:cNvSpPr>
          <p:nvPr/>
        </p:nvSpPr>
        <p:spPr bwMode="auto">
          <a:xfrm>
            <a:off x="6350" y="1911422"/>
            <a:ext cx="6872288" cy="44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defRPr sz="1400"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pt-BR" sz="1200" spc="-1" dirty="0">
                <a:latin typeface="Arial"/>
                <a:ea typeface="Verdana"/>
              </a:rPr>
              <a:t>Fulano da Silva; Fulano da Silva II; Fulano da Silva III.</a:t>
            </a:r>
            <a:endParaRPr lang="pt-BR" sz="1200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spc="-1" dirty="0">
                <a:latin typeface="Arial"/>
                <a:ea typeface="Verdana"/>
              </a:rPr>
              <a:t>Sicrano da Silva (orientador(a</a:t>
            </a:r>
            <a:r>
              <a:rPr lang="pt-BR" sz="1200" spc="-1" dirty="0" smtClean="0">
                <a:latin typeface="Arial"/>
                <a:ea typeface="Verdana"/>
              </a:rPr>
              <a:t>)); Beltrano </a:t>
            </a:r>
            <a:r>
              <a:rPr lang="pt-BR" sz="1200" spc="-1" dirty="0">
                <a:latin typeface="Arial"/>
                <a:ea typeface="Verdana"/>
              </a:rPr>
              <a:t>da Silva (</a:t>
            </a:r>
            <a:r>
              <a:rPr lang="pt-BR" sz="1200" spc="-1" smtClean="0">
                <a:latin typeface="Arial"/>
                <a:ea typeface="Verdana"/>
              </a:rPr>
              <a:t>coorientador</a:t>
            </a:r>
            <a:r>
              <a:rPr lang="pt-BR" sz="1200" spc="-1" dirty="0" smtClean="0">
                <a:latin typeface="Arial"/>
                <a:ea typeface="Verdana"/>
              </a:rPr>
              <a:t>(a</a:t>
            </a:r>
            <a:r>
              <a:rPr lang="pt-BR" sz="1200" spc="-1" dirty="0">
                <a:latin typeface="Arial"/>
                <a:ea typeface="Verdana"/>
              </a:rPr>
              <a:t>))</a:t>
            </a:r>
            <a:endParaRPr lang="pt-BR" sz="1200" spc="-1" dirty="0">
              <a:latin typeface="Arial"/>
            </a:endParaRPr>
          </a:p>
          <a:p>
            <a:pPr eaLnBrk="1" hangingPunct="1"/>
            <a:endParaRPr lang="pt-BR" altLang="pt-BR" sz="13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00" y="-1016"/>
            <a:ext cx="6870200" cy="99828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35555"/>
            <a:ext cx="6858000" cy="3120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555</Words>
  <Application>Microsoft Office PowerPoint</Application>
  <PresentationFormat>Apresentação na tela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Anna Luíza Alves</dc:creator>
  <cp:lastModifiedBy>Andrea Aparecida Barros de Melo Bambirra</cp:lastModifiedBy>
  <cp:revision>17</cp:revision>
  <dcterms:modified xsi:type="dcterms:W3CDTF">2022-11-08T18:13:04Z</dcterms:modified>
</cp:coreProperties>
</file>